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C49B35-4B36-B86D-5EA3-EFEC72DE5593}" name="Alec Becker" initials="AB" userId="S-1-5-21-4161637122-3198282691-2168088677-367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007" autoAdjust="0"/>
  </p:normalViewPr>
  <p:slideViewPr>
    <p:cSldViewPr>
      <p:cViewPr varScale="1">
        <p:scale>
          <a:sx n="62" d="100"/>
          <a:sy n="62" d="100"/>
        </p:scale>
        <p:origin x="3010" y="5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A2FFE-5C9F-46BD-AEFF-A12312925838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0769E-C23B-4CD3-B6BB-6DA6C935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94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0769E-C23B-4CD3-B6BB-6DA6C9356A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79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2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0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1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53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43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04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3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11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3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50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26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1E235-693F-4AEE-82D2-7ABDB77B751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B05AD-C98C-4636-BE56-40D56986F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0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2" t="15016" r="26454" b="19051"/>
          <a:stretch/>
        </p:blipFill>
        <p:spPr bwMode="auto">
          <a:xfrm>
            <a:off x="0" y="0"/>
            <a:ext cx="6858000" cy="9143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9" t="14314" r="78207" b="78107"/>
          <a:stretch/>
        </p:blipFill>
        <p:spPr bwMode="auto">
          <a:xfrm>
            <a:off x="457200" y="121920"/>
            <a:ext cx="2590800" cy="740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952988"/>
              </p:ext>
            </p:extLst>
          </p:nvPr>
        </p:nvGraphicFramePr>
        <p:xfrm>
          <a:off x="637293" y="3405722"/>
          <a:ext cx="5583413" cy="500739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69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2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029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696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MUOS </a:t>
                      </a:r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Tx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Ptx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 Watts 250-320MHz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Integrated Diplex</a:t>
                      </a:r>
                      <a:r>
                        <a:rPr lang="en-US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filter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61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Waveforms</a:t>
                      </a:r>
                    </a:p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Tx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-Rx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MIL-STD-188-187 MUOS</a:t>
                      </a:r>
                      <a:endParaRPr lang="en-US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MIL-STD-188-187 MUOS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WCDMA</a:t>
                      </a:r>
                      <a:r>
                        <a:rPr lang="en-US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Based Waveform</a:t>
                      </a:r>
                    </a:p>
                    <a:p>
                      <a:r>
                        <a:rPr lang="en-US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 Data Rates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821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Rx MUOS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360-380MHz</a:t>
                      </a:r>
                      <a:endParaRPr lang="en-US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10Hz stepping across band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Duplex </a:t>
                      </a:r>
                    </a:p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Phase Noise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779"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Global Hypersonic 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6088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Beyond</a:t>
                      </a:r>
                      <a:r>
                        <a:rPr lang="en-US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Line of Sight Global Coverage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 Centric Communications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 to War Fighter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Others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29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I/O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Ethernet (TCP/IP) 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Others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29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Temperature(s),</a:t>
                      </a:r>
                      <a:r>
                        <a:rPr lang="en-US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Voltages, Current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107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Encryption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HAIPE TSAB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696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Mechanical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82x82xmmx48.8mm, 450grams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3821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Specs -25C to 65C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Airborne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NASA</a:t>
                      </a:r>
                      <a:r>
                        <a:rPr lang="en-US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GEVS 7000 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81099" y="743773"/>
            <a:ext cx="4495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u="sng" dirty="0">
                <a:solidFill>
                  <a:schemeClr val="bg1"/>
                </a:solidFill>
              </a:rPr>
              <a:t>NSR</a:t>
            </a:r>
            <a:r>
              <a:rPr lang="en-US" sz="2500" b="1" i="1" u="sng" dirty="0">
                <a:solidFill>
                  <a:schemeClr val="bg1"/>
                </a:solidFill>
              </a:rPr>
              <a:t>-</a:t>
            </a:r>
            <a:r>
              <a:rPr lang="en-US" sz="2500" b="1" u="sng" dirty="0">
                <a:solidFill>
                  <a:schemeClr val="bg1"/>
                </a:solidFill>
              </a:rPr>
              <a:t>SDR-MUOS Transceiver 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009" y="1151518"/>
            <a:ext cx="400241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Features: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Full Duplex with integrated diplex filter and antenna switch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Compatible with MUOS Satellite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Compatible with UHF SATCOM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Space borne, Airborne and Terrestrial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Demonstrated PTN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324" y="8583468"/>
            <a:ext cx="620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Contact:  Sales 760 602-0606x143  2218 Faraday Ave STE 110 Carlsbad, CA 92008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874829-3F4E-7BA3-D15D-A30B75419F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8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9873" y1="20000" x2="27637" y2="31923"/>
                        <a14:foregroundMark x1="39862" y1="24368" x2="40084" y2="24231"/>
                        <a14:foregroundMark x1="27637" y1="31923" x2="39705" y2="24465"/>
                        <a14:foregroundMark x1="40084" y1="24231" x2="40295" y2="20385"/>
                        <a14:foregroundMark x1="31646" y1="21154" x2="31646" y2="21154"/>
                        <a14:foregroundMark x1="31857" y1="21154" x2="31857" y2="21154"/>
                        <a14:foregroundMark x1="32489" y1="21538" x2="25949" y2="33077"/>
                        <a14:foregroundMark x1="27426" y1="31538" x2="26160" y2="32692"/>
                        <a14:foregroundMark x1="40084" y1="27692" x2="40084" y2="27692"/>
                        <a14:foregroundMark x1="33333" y1="25385" x2="31013" y2="26538"/>
                        <a14:foregroundMark x1="31435" y1="22308" x2="29958" y2="23846"/>
                        <a14:foregroundMark x1="29747" y1="24231" x2="29747" y2="24231"/>
                        <a14:foregroundMark x1="45148" y1="70769" x2="48945" y2="67308"/>
                        <a14:foregroundMark x1="50211" y1="56923" x2="50211" y2="56923"/>
                        <a14:foregroundMark x1="52110" y1="55000" x2="52110" y2="55000"/>
                        <a14:foregroundMark x1="51266" y1="56154" x2="51266" y2="56154"/>
                        <a14:foregroundMark x1="51688" y1="55769" x2="51688" y2="55769"/>
                        <a14:foregroundMark x1="40506" y1="27692" x2="40717" y2="28077"/>
                        <a14:foregroundMark x1="40717" y1="27692" x2="49156" y2="39231"/>
                        <a14:foregroundMark x1="50633" y1="56923" x2="52532" y2="55385"/>
                        <a14:foregroundMark x1="52532" y1="61154" x2="52954" y2="55769"/>
                        <a14:foregroundMark x1="56751" y1="39615" x2="58650" y2="442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3844" y="-29093"/>
            <a:ext cx="3106156" cy="1703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BA4F9F-4983-2260-1219-F34D81E10C9A}"/>
              </a:ext>
            </a:extLst>
          </p:cNvPr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2268" b="88476" l="16308" r="86154">
                        <a14:foregroundMark x1="16923" y1="31227" x2="16923" y2="31227"/>
                        <a14:foregroundMark x1="52000" y1="12268" x2="52000" y2="12268"/>
                        <a14:foregroundMark x1="84615" y1="34944" x2="84615" y2="34944"/>
                        <a14:foregroundMark x1="50462" y1="53160" x2="50462" y2="53160"/>
                        <a14:foregroundMark x1="31077" y1="43866" x2="31077" y2="43866"/>
                        <a14:foregroundMark x1="85538" y1="31227" x2="85538" y2="31227"/>
                        <a14:foregroundMark x1="28000" y1="83643" x2="28000" y2="83643"/>
                        <a14:foregroundMark x1="26462" y1="88476" x2="26462" y2="88476"/>
                        <a14:foregroundMark x1="86154" y1="30112" x2="86154" y2="30112"/>
                        <a14:backgroundMark x1="24308" y1="69517" x2="24308" y2="69517"/>
                      </a14:backgroundRemoval>
                    </a14:imgEffect>
                  </a14:imgLayer>
                </a14:imgProps>
              </a:ext>
            </a:extLst>
          </a:blip>
          <a:srcRect l="11235" t="5744" r="10584" b="5328"/>
          <a:stretch/>
        </p:blipFill>
        <p:spPr>
          <a:xfrm>
            <a:off x="4271214" y="1099076"/>
            <a:ext cx="2259460" cy="230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65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69312</TotalTime>
  <Words>142</Words>
  <Application>Microsoft Office PowerPoint</Application>
  <PresentationFormat>On-screen Show (4:3)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Lynaugh</dc:creator>
  <cp:lastModifiedBy>Alec Becker</cp:lastModifiedBy>
  <cp:revision>31</cp:revision>
  <dcterms:created xsi:type="dcterms:W3CDTF">2017-08-06T01:03:56Z</dcterms:created>
  <dcterms:modified xsi:type="dcterms:W3CDTF">2024-02-02T01:00:32Z</dcterms:modified>
</cp:coreProperties>
</file>